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A4A7C-7167-1C49-B754-254629986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118ED3-4AB2-F54A-8A5B-E8E4DA01BE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7E1E7-0BDB-E34D-B979-9EACB843B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B7BE8-F3FF-BB48-BF25-F35D02661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6C0C1-050F-384C-B3BE-B583D9C4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761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BCAF8-0CEC-2F48-8EFF-E1390789E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B50D7C-4DFD-D845-9687-09E5C1F19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A954F-975D-1F4B-93FE-C3BD67CA5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9A829-1E35-3E4A-8844-67711A1C8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CAF44-0C64-9643-9CE8-0E2B919EA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3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AD17E0-E9B4-BA46-9554-6BF02F4D9B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5D003-357C-EB43-A5E3-481E4E4B7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B63EF-52CF-8344-A997-CB354B48B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10DC2-A198-D648-AFE3-9A64E479E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A12B6-B771-FA49-9113-8437901A2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122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8AF85-3A2D-264C-A31A-184DD5158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71AAD-FA36-ED4D-A7AC-67C3C9834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737B8-1642-544E-B6E7-D65B34D8D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3D3FF-E0EC-9B43-B4D9-301C073E3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8BA72-E5E7-E041-885E-B2AD87E80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96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F998C-6ED5-C748-B93B-6413D2F98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D98AD-F4A0-1C40-ADC9-92D6FEE85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D55F4-1784-154B-9386-22FB34E37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4766D-5745-4346-BEEF-6F4B8A6B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031B4-94C3-8744-98FA-8DDFE25C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18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33801-7797-7841-81E8-F64D084C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51399-031C-0849-AD6B-D2259D9A4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77CEE-DEF2-7744-B910-4C1FC6594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490CB6-D716-8D4B-9A3C-8C3C92988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D742C-7711-CD4C-8AE5-04BC104BA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8FE663-AC93-D142-9187-268964952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59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8D373-D158-B84B-BD83-FA808822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00988-D81B-5947-A81D-55C3D15F9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B0175-CF93-8C4A-9F8E-1EE0428BA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8396A-40C9-8641-AD4A-A3D610632F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71B5EE-AED5-C54A-82C7-BA0273355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EEE107-08A9-5C4F-9C9A-209D5D08A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3B4F68-003B-BD4E-9D44-46A34AB97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CBAC49-8B3A-5043-AF2D-D917B971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44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FF4D-4A7B-0347-86D9-FEEA25AB8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6D6C69-1E8E-7947-975B-45BE6A8C7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1C8F6-E32D-3947-BF88-CAE1D8B4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86E63D-2183-2D4A-B60E-5C74B7268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189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8EFAF4-BB0F-3F4D-A5FD-C3B468697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3029AD-EC70-AA4B-8E19-4AFF90150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8032D9-0CED-E447-B349-E9B1C6E4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35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99B70-306E-C54E-AB7C-2BB96F06F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66158-325B-CA45-837C-DB471B51C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CAD1AF-5BD1-0D4D-B1BD-1778CC264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FA7732-FAA4-7D4A-B99F-947540DD3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73B100-183D-FB4E-9077-EB48A94F7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5F1B4-3CC0-E041-B816-D1FCD35FF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5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03DC2-E841-DE4C-944C-533F49FF2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89B496-652E-9A47-9E81-88851BFCB8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E4D52-612B-EF48-8174-16D0F76773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5FF45C-CD4B-AD4B-B045-6043CAF7C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2A6C9E-D9BB-9E46-82EE-EE286BEBF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30317-116A-E244-8811-F998A9880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26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D059CF-E273-384B-8B44-7B27920BA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135A4-63B4-8A4F-8AED-10B6F3071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92E1B-8194-3143-9DC3-14959DD7EA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D66D8-F2FB-F046-9845-544FC41A7493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BE70F-9B1E-9F42-AE71-D2C08ED5C8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09904-3BFB-9248-9D85-FD4395DAA6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B760E-B87A-574C-8D57-133618750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27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CDFCB-DA93-5742-A990-D357AF7CA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- Python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6D1628-23A0-5841-96CF-3128995B025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465" y="1551397"/>
            <a:ext cx="7291547" cy="5113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052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12147-06D0-9A4A-8274-3A0E6F551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Plots - Tableau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32AED1-F6AD-7C41-AC5B-BB2B1E0ADB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7573" y="1498368"/>
            <a:ext cx="8053620" cy="511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899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E6CEA-792E-3544-9419-34F01FE5B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Bullet Charts - Tableau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69FDD6-DCBA-A746-8309-6DD5FAA32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2084"/>
            <a:ext cx="9764729" cy="549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965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7463-4803-C24B-86EF-912E13F50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plots - Tableau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007B8E6-7AE3-CB42-8BCA-898919B7E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8259" y="1530849"/>
            <a:ext cx="7386946" cy="496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821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0BD3D-75FF-2F4A-BBB0-13AC7BC00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Plots - Python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1A75722-C1CA-D240-B51F-A46E1466D08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949" y="1582219"/>
            <a:ext cx="6505615" cy="4734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040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4AFE3-5A78-D64E-B499-571B32965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Bullet Charts - Python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30E4E65-5FE0-FA4D-8CE9-6348D44CFBB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803" y="1471182"/>
            <a:ext cx="1869897" cy="488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170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C4A86-F59B-AB43-92BD-ECD34E7DB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plots - Python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A60B99D-49E8-8844-8BA7-1ABC04B5536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171" y="1839073"/>
            <a:ext cx="6872617" cy="439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3846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DED45-60F4-6D4C-B92B-86FD5954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- 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CDB0E7-3D59-8E48-93A2-777332EB36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3604" y="1680469"/>
            <a:ext cx="7435607" cy="464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30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D800-42DA-F54D-A8C3-AC76CC546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Plots - 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46B838-6849-0243-99D5-5A074D5908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4272" y="1530848"/>
            <a:ext cx="7831935" cy="489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24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32889-A7E3-B84A-99FD-28D0A7997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Bullet Charts - 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921E032-1C04-0245-8CA4-D2EF23AF8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7026" y="1530024"/>
            <a:ext cx="8157680" cy="509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820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A515-EDCD-6847-AA19-057376EF8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plots - 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894DEF-FEE4-5C44-8762-EBD54A876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2879" y="1592494"/>
            <a:ext cx="7733327" cy="483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62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FB9BB-E2F2-4B4F-9117-30269D20C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- Tableau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2B95DC-AFAB-254F-80CE-135EE3B72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5831" y="1592494"/>
            <a:ext cx="7791965" cy="490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591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45</Words>
  <Application>Microsoft Macintosh PowerPoint</Application>
  <PresentationFormat>Widescreen</PresentationFormat>
  <Paragraphs>12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Histogram - Python</vt:lpstr>
      <vt:lpstr>Box Plots - Python</vt:lpstr>
      <vt:lpstr>Bullet Charts - Python</vt:lpstr>
      <vt:lpstr>Parallel plots - Python</vt:lpstr>
      <vt:lpstr>Histogram - R</vt:lpstr>
      <vt:lpstr>Box Plots - R</vt:lpstr>
      <vt:lpstr>Bullet Charts - R</vt:lpstr>
      <vt:lpstr>Parallel plots - R</vt:lpstr>
      <vt:lpstr>Histogram - Tableau</vt:lpstr>
      <vt:lpstr>Box Plots - Tableau</vt:lpstr>
      <vt:lpstr>Bullet Charts - Tableau</vt:lpstr>
      <vt:lpstr>Parallel plots - Tableau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Vinay Nagaraj</dc:creator>
  <cp:lastModifiedBy>Vinay Nagaraj</cp:lastModifiedBy>
  <cp:revision>5</cp:revision>
  <dcterms:created xsi:type="dcterms:W3CDTF">2021-02-28T20:56:06Z</dcterms:created>
  <dcterms:modified xsi:type="dcterms:W3CDTF">2021-02-28T21:49:05Z</dcterms:modified>
</cp:coreProperties>
</file>

<file path=docProps/thumbnail.jpeg>
</file>